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E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1828-2C37-45D0-9532-E4CF1F8FD673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57AF-0014-44AF-8C79-6A6B6D49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zc9yj0ApJ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-IJSFxNT02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u_RuGL1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636" y="1700808"/>
            <a:ext cx="6552728" cy="1656184"/>
          </a:xfrm>
        </p:spPr>
        <p:txBody>
          <a:bodyPr>
            <a:noAutofit/>
          </a:bodyPr>
          <a:lstStyle/>
          <a:p>
            <a:r>
              <a:rPr lang="ru-RU" sz="6600" dirty="0">
                <a:latin typeface="Monotype Corsiva" pitchFamily="66" charset="0"/>
                <a:cs typeface="Mongolian Baiti" pitchFamily="66" charset="0"/>
              </a:rPr>
              <a:t>Площадь </a:t>
            </a:r>
            <a:br>
              <a:rPr lang="ru-RU" sz="6600" dirty="0">
                <a:latin typeface="Monotype Corsiva" pitchFamily="66" charset="0"/>
                <a:cs typeface="Mongolian Baiti" pitchFamily="66" charset="0"/>
              </a:rPr>
            </a:br>
            <a:r>
              <a:rPr lang="ru-RU" sz="6600" dirty="0">
                <a:latin typeface="Monotype Corsiva" pitchFamily="66" charset="0"/>
                <a:cs typeface="Mongolian Baiti" pitchFamily="66" charset="0"/>
              </a:rPr>
              <a:t>треугольника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4293096"/>
            <a:ext cx="4248472" cy="720080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Monotype Corsiva" pitchFamily="66" charset="0"/>
              </a:rPr>
              <a:t>Учитель математики ГБОУ СОШ №7 «ОЦ» </a:t>
            </a:r>
          </a:p>
          <a:p>
            <a:r>
              <a:rPr lang="ru-RU" sz="1800" dirty="0">
                <a:solidFill>
                  <a:schemeClr val="tx1"/>
                </a:solidFill>
                <a:latin typeface="Monotype Corsiva" pitchFamily="66" charset="0"/>
              </a:rPr>
              <a:t>Лебедева Лариса Викторовна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u_RuGL1H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94756"/>
            <a:ext cx="6552728" cy="1656184"/>
          </a:xfrm>
        </p:spPr>
        <p:txBody>
          <a:bodyPr>
            <a:noAutofit/>
          </a:bodyPr>
          <a:lstStyle/>
          <a:p>
            <a:r>
              <a:rPr lang="ru-RU" sz="6600" dirty="0">
                <a:latin typeface="Monotype Corsiva" pitchFamily="66" charset="0"/>
                <a:cs typeface="Mongolian Baiti" pitchFamily="66" charset="0"/>
              </a:rPr>
              <a:t>Спасибо </a:t>
            </a:r>
            <a:br>
              <a:rPr lang="ru-RU" sz="6600" dirty="0">
                <a:latin typeface="Monotype Corsiva" pitchFamily="66" charset="0"/>
                <a:cs typeface="Mongolian Baiti" pitchFamily="66" charset="0"/>
              </a:rPr>
            </a:br>
            <a:r>
              <a:rPr lang="ru-RU" sz="6600" dirty="0">
                <a:latin typeface="Monotype Corsiva" pitchFamily="66" charset="0"/>
                <a:cs typeface="Mongolian Baiti" pitchFamily="66" charset="0"/>
              </a:rPr>
              <a:t>за внимание!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62292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488687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0" y="-17507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887206" y="1668739"/>
            <a:ext cx="1008112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948264" y="1916832"/>
            <a:ext cx="1656184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>
            <a:off x="4657840" y="2604843"/>
            <a:ext cx="1512168" cy="1008112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5790225" y="4365104"/>
            <a:ext cx="1584176" cy="115212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915816" y="3501008"/>
            <a:ext cx="1656184" cy="1296144"/>
          </a:xfrm>
          <a:prstGeom prst="triangle">
            <a:avLst/>
          </a:prstGeom>
          <a:solidFill>
            <a:srgbClr val="22E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04664"/>
            <a:ext cx="626469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УЗНАТЬ ПЛОЩАДИ ДАННЫХ ФИГУР</a:t>
            </a:r>
            <a:endParaRPr lang="ru-RU" sz="2800" b="1" cap="all" spc="0" dirty="0">
              <a:ln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9591" y="18616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66289" y="467955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0332" y="213679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0219" y="283493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27884" y="40050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95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КАК НАЙТИ ПЛОЩАДЬ ДАННОЙ ФИГУРЫ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Шестиугольник 1"/>
          <p:cNvSpPr/>
          <p:nvPr/>
        </p:nvSpPr>
        <p:spPr>
          <a:xfrm>
            <a:off x="4158918" y="1290702"/>
            <a:ext cx="1872208" cy="1656184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842388" y="1657129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6357413" y="3212976"/>
            <a:ext cx="1872208" cy="1656184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4188849" y="4015672"/>
            <a:ext cx="1872208" cy="1656184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естиугольник 7"/>
          <p:cNvSpPr/>
          <p:nvPr/>
        </p:nvSpPr>
        <p:spPr>
          <a:xfrm>
            <a:off x="2195736" y="3140968"/>
            <a:ext cx="1872208" cy="1656184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8" idx="3"/>
            <a:endCxn id="8" idx="0"/>
          </p:cNvCxnSpPr>
          <p:nvPr/>
        </p:nvCxnSpPr>
        <p:spPr>
          <a:xfrm>
            <a:off x="2195736" y="3969060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4"/>
            <a:endCxn id="7" idx="1"/>
          </p:cNvCxnSpPr>
          <p:nvPr/>
        </p:nvCxnSpPr>
        <p:spPr>
          <a:xfrm>
            <a:off x="4602895" y="4015672"/>
            <a:ext cx="1044116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5"/>
            <a:endCxn id="7" idx="2"/>
          </p:cNvCxnSpPr>
          <p:nvPr/>
        </p:nvCxnSpPr>
        <p:spPr>
          <a:xfrm flipH="1">
            <a:off x="4602895" y="4015672"/>
            <a:ext cx="1044116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4"/>
            <a:endCxn id="6" idx="2"/>
          </p:cNvCxnSpPr>
          <p:nvPr/>
        </p:nvCxnSpPr>
        <p:spPr>
          <a:xfrm>
            <a:off x="6771459" y="3212976"/>
            <a:ext cx="0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5"/>
            <a:endCxn id="6" idx="1"/>
          </p:cNvCxnSpPr>
          <p:nvPr/>
        </p:nvCxnSpPr>
        <p:spPr>
          <a:xfrm>
            <a:off x="7815575" y="3212976"/>
            <a:ext cx="0" cy="16561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2389601" y="5877272"/>
            <a:ext cx="54108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КАКИХ ЗНАНИЙ НЕ ХВАТАЕТ ?</a:t>
            </a:r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ПЛОЩАДЬ ПРЯМОУГОЛЬНИКА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79912" y="2208066"/>
            <a:ext cx="2520280" cy="13681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419872" y="263691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6036" y="3645024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75685" y="4581128"/>
            <a:ext cx="1755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S=</a:t>
            </a:r>
            <a:r>
              <a:rPr lang="en-US" sz="5400" b="1" cap="none" spc="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a∙b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ПЛОЩАДЬ </a:t>
            </a:r>
            <a:r>
              <a:rPr lang="ru-RU" sz="2800" b="1" cap="all" dirty="0" err="1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ПРЯМОУГОЛЬНого</a:t>
            </a:r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 треугольника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717032"/>
            <a:ext cx="66967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ПЛОЩАДЬ произвольного треугольника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184482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hlinkClick r:id="rId3"/>
              </a:rPr>
              <a:t>https://www.youtube.com/watch?v=Mzc9yj0ApJ0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508518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hlinkClick r:id="rId4"/>
              </a:rPr>
              <a:t>https://www.youtube.com/watch?v=-IJSFxNT02A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физкультминутка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057" y="2101522"/>
            <a:ext cx="1008112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84826" y="1340768"/>
            <a:ext cx="1656184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6444208" y="2420889"/>
            <a:ext cx="1512168" cy="1008112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563170" y="4509120"/>
            <a:ext cx="1656184" cy="1296144"/>
          </a:xfrm>
          <a:prstGeom prst="triangle">
            <a:avLst/>
          </a:prstGeom>
          <a:solidFill>
            <a:srgbClr val="22EA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5790225" y="4365104"/>
            <a:ext cx="1584176" cy="115212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Ромб 1"/>
          <p:cNvSpPr/>
          <p:nvPr/>
        </p:nvSpPr>
        <p:spPr>
          <a:xfrm>
            <a:off x="4355976" y="2852936"/>
            <a:ext cx="1218225" cy="1656184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4518" y="-18493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Решение задач</a:t>
            </a:r>
          </a:p>
          <a:p>
            <a:pPr algn="ctr"/>
            <a:r>
              <a:rPr lang="ru-RU" sz="2800" b="1" cap="all" spc="0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Подготовка к </a:t>
            </a:r>
            <a:r>
              <a:rPr lang="ru-RU" sz="2800" b="1" cap="all" spc="0" dirty="0" err="1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огэ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AutoShape 2" descr="https://ege.sdamgia.ru/get_file?id=3091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ege.sdamgia.ru/get_file?id=30912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566" y="2567000"/>
            <a:ext cx="1455144" cy="16381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337" y="1934347"/>
            <a:ext cx="1828820" cy="14517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392555"/>
            <a:ext cx="1714500" cy="1524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36" y="3410507"/>
            <a:ext cx="1949556" cy="17317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523" y="4662532"/>
            <a:ext cx="2292959" cy="13757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224" y="4479176"/>
            <a:ext cx="1998016" cy="132611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812697" y="21248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53212" y="583825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9008" y="514308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2274" y="99244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88727" y="337863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0982" y="60623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86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886000" y="698076"/>
            <a:ext cx="669674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>
                <a:ln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Домашнее задание</a:t>
            </a:r>
            <a:endParaRPr lang="ru-RU" sz="2800" b="1" cap="all" spc="0" dirty="0">
              <a:ln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4970" y="2132856"/>
            <a:ext cx="4998804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Сборник </a:t>
            </a:r>
          </a:p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для подготовки к ОГЭ</a:t>
            </a:r>
          </a:p>
          <a:p>
            <a:pPr algn="ctr"/>
            <a:r>
              <a:rPr lang="ru-RU" sz="4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№ 1675-1689</a:t>
            </a:r>
            <a:endParaRPr lang="ru-RU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Светлок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07704" y="404664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i="1" dirty="0">
                <a:solidFill>
                  <a:srgbClr val="7030A0"/>
                </a:solidFill>
              </a:rPr>
              <a:t>«РАДУГА НАСТРОЕНИЯ»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1412776"/>
            <a:ext cx="640871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Урок понравился, и было интересно 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(красный цвет)</a:t>
            </a: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pPr algn="ctr"/>
            <a:r>
              <a:rPr lang="ru-RU" sz="2400" b="1" i="1" dirty="0">
                <a:solidFill>
                  <a:srgbClr val="00B050"/>
                </a:solidFill>
              </a:rPr>
              <a:t>Урок заставил задуматься </a:t>
            </a:r>
          </a:p>
          <a:p>
            <a:pPr algn="ctr"/>
            <a:r>
              <a:rPr lang="ru-RU" sz="2400" b="1" i="1" dirty="0">
                <a:solidFill>
                  <a:srgbClr val="00B050"/>
                </a:solidFill>
              </a:rPr>
              <a:t>(зеленый цвет)</a:t>
            </a:r>
          </a:p>
          <a:p>
            <a:pPr algn="ctr"/>
            <a:endParaRPr lang="ru-RU" sz="2400" dirty="0">
              <a:solidFill>
                <a:srgbClr val="00B050"/>
              </a:solidFill>
            </a:endParaRPr>
          </a:p>
          <a:p>
            <a:pPr algn="ctr"/>
            <a:r>
              <a:rPr lang="ru-RU" sz="2400" b="1" i="1" dirty="0">
                <a:solidFill>
                  <a:srgbClr val="0070C0"/>
                </a:solidFill>
              </a:rPr>
              <a:t>Ты изменил свой взгляд на геометрию </a:t>
            </a:r>
          </a:p>
          <a:p>
            <a:pPr algn="ctr"/>
            <a:r>
              <a:rPr lang="ru-RU" sz="2400" b="1" i="1" dirty="0">
                <a:solidFill>
                  <a:srgbClr val="0070C0"/>
                </a:solidFill>
              </a:rPr>
              <a:t>(синий цвет)</a:t>
            </a:r>
          </a:p>
          <a:p>
            <a:pPr algn="ctr"/>
            <a:endParaRPr lang="ru-RU" sz="2400" dirty="0">
              <a:solidFill>
                <a:srgbClr val="0070C0"/>
              </a:solidFill>
            </a:endParaRPr>
          </a:p>
          <a:p>
            <a:pPr algn="ctr"/>
            <a:r>
              <a:rPr lang="ru-RU" sz="2400" b="1" i="1" dirty="0"/>
              <a:t>Урок оставил тебя равнодушным </a:t>
            </a:r>
          </a:p>
          <a:p>
            <a:pPr algn="ctr"/>
            <a:r>
              <a:rPr lang="ru-RU" sz="2400" b="1" i="1" dirty="0"/>
              <a:t>(черный цвет)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590263" y="154198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5"/>
                </a:solidFill>
              </a:rPr>
              <a:t>РЕФЛЕКСИЯ</a:t>
            </a:r>
          </a:p>
        </p:txBody>
      </p:sp>
    </p:spTree>
    <p:extLst>
      <p:ext uri="{BB962C8B-B14F-4D97-AF65-F5344CB8AC3E}">
        <p14:creationId xmlns:p14="http://schemas.microsoft.com/office/powerpoint/2010/main" val="3403193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137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Mongolian Baiti</vt:lpstr>
      <vt:lpstr>Monotype Corsiva</vt:lpstr>
      <vt:lpstr>Тема Office</vt:lpstr>
      <vt:lpstr>Площадь 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Фалес из Милета.  Теорема Фалеса.</dc:title>
  <dc:creator>larisa</dc:creator>
  <cp:lastModifiedBy>Elena Elena</cp:lastModifiedBy>
  <cp:revision>110</cp:revision>
  <dcterms:created xsi:type="dcterms:W3CDTF">2011-10-20T17:13:13Z</dcterms:created>
  <dcterms:modified xsi:type="dcterms:W3CDTF">2018-11-08T16:11:39Z</dcterms:modified>
</cp:coreProperties>
</file>